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74" autoAdjust="0"/>
  </p:normalViewPr>
  <p:slideViewPr>
    <p:cSldViewPr>
      <p:cViewPr>
        <p:scale>
          <a:sx n="100" d="100"/>
          <a:sy n="100" d="100"/>
        </p:scale>
        <p:origin x="3224" y="-43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2999"/>
            <a:ext cx="6879890" cy="49530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9"/>
            <a:ext cx="6879890" cy="49934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24744" y="1827039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60848" y="2731785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Rovers Programme</a:t>
            </a:r>
            <a:endParaRPr lang="en-ZA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3399" y="3523873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4784" y="1496616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34480" y="776536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24744" y="6795591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60848" y="7700337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Rovers Programme</a:t>
            </a:r>
            <a:endParaRPr lang="en-ZA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3399" y="8492425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84784" y="6465168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34480" y="5745088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latin typeface="AG Stencil" charset="0"/>
              <a:ea typeface="AG Stencil" charset="0"/>
              <a:cs typeface="AG Stenci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223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2999"/>
            <a:ext cx="6858000" cy="49530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858000" cy="49671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24744" y="1827039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60848" y="2731785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Rovers Programme</a:t>
            </a:r>
            <a:endParaRPr lang="en-ZA" sz="11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3399" y="3523873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4784" y="1496616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34480" y="776536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solidFill>
                  <a:schemeClr val="bg1"/>
                </a:solidFill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solidFill>
                <a:schemeClr val="bg1"/>
              </a:solidFill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24744" y="6795591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60848" y="7700337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Rovers Programme</a:t>
            </a:r>
            <a:endParaRPr lang="en-ZA" sz="11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3399" y="8492425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84784" y="6465168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34480" y="5745088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solidFill>
                  <a:schemeClr val="bg1"/>
                </a:solidFill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solidFill>
                <a:schemeClr val="bg1"/>
              </a:solidFill>
              <a:latin typeface="AG Stencil" charset="0"/>
              <a:ea typeface="AG Stencil" charset="0"/>
              <a:cs typeface="AG Stenci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836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56</Words>
  <Application>Microsoft Macintosh PowerPoint</Application>
  <PresentationFormat>A4 Paper (210x297 mm)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AG Stencil</vt:lpstr>
      <vt:lpstr>Arial</vt:lpstr>
      <vt:lpstr>Calibri</vt:lpstr>
      <vt:lpstr>Verdana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Milly Siebrits</dc:creator>
  <cp:lastModifiedBy>Microsoft Office User</cp:lastModifiedBy>
  <cp:revision>53</cp:revision>
  <cp:lastPrinted>2014-02-03T14:24:54Z</cp:lastPrinted>
  <dcterms:created xsi:type="dcterms:W3CDTF">2012-05-08T19:58:51Z</dcterms:created>
  <dcterms:modified xsi:type="dcterms:W3CDTF">2019-08-14T12:26:31Z</dcterms:modified>
</cp:coreProperties>
</file>